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more detail about each point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Shape 13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Shape 13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Shape 14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Shape 16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Shape 16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Shape 18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Shape 1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Shape 196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Shape 2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Shape 2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Shape 2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Shape 2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Shape 2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Shape 250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234275" y="2692150"/>
            <a:ext cx="3825000" cy="21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School: Patapsco Middle School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Grade: Middle School (6th)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State: Maryland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by: The RoboKnights Team 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2017-2018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Harini Devireddy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Pragna Yalamanchili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Srinidhi Akella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Venya Karri 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066875" y="902275"/>
            <a:ext cx="58452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n" sz="6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72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7200" baseline="30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6000" baseline="30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6000" baseline="30000">
              <a:solidFill>
                <a:srgbClr val="0145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(Reduce, Reuse, Recycle)</a:t>
            </a:r>
            <a:endParaRPr sz="3000" baseline="30000">
              <a:solidFill>
                <a:srgbClr val="0145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Prototype Pitch</a:t>
            </a:r>
            <a:r>
              <a:rPr lang="en" sz="4000" baseline="30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aseline="30000">
              <a:solidFill>
                <a:srgbClr val="0145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aseline="30000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535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Additional Advantages/Facts about </a:t>
            </a: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3b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482100" y="1477800"/>
            <a:ext cx="7854300" cy="3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Below are the additional advantages about </a:t>
            </a: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1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One coke can can run a television for 2 hours or power a light bulb for more than 4 hours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Our product had a 90% success rate and would increase the per household average of metal items recycled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Recycling metal items reduces greenhouse gas and carbon emissions compared to using new metal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Recycled metals can continue to be recycled and will not lose their structural value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92% of energy is saved using recycled aluminum.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848675" y="40675"/>
            <a:ext cx="80667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aseline="30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Efficiency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29975"/>
            <a:ext cx="6456350" cy="43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730225" y="3073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Next Steps for R</a:t>
            </a:r>
            <a:r>
              <a:rPr lang="en" sz="3000" baseline="30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1231775" y="1197050"/>
            <a:ext cx="7038900" cy="3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Enabling below capabilities are been considered for future enhancements for multi iteration releases for full blown product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Plastic, cardboard, paper and glass detectors are additional capabilities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Monthly reports as notifications to user’s phone with data and reports on how much they have recycled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Extend product capabilities from residential to commercial usage.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Temperature sensor can be used to detect temperature over 80 degrees Fahrenheit  inside trash bin, to notify user with  a message on LCD - “Please Empty Trash Bin!”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700" y="3778175"/>
            <a:ext cx="2117300" cy="136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049300" y="384150"/>
            <a:ext cx="5045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2282787" y="1298250"/>
            <a:ext cx="4578425" cy="3677075"/>
          </a:xfrm>
          <a:prstGeom prst="rect">
            <a:avLst/>
          </a:prstGeom>
          <a:noFill/>
          <a:ln>
            <a:noFill/>
          </a:ln>
          <a:effectLst>
            <a:outerShdw blurRad="100013" dist="19050" dir="5820000" algn="bl" rotWithShape="0">
              <a:srgbClr val="D9D9D9">
                <a:alpha val="58000"/>
              </a:srgbClr>
            </a:outerShdw>
          </a:effectLst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175" y="3341975"/>
            <a:ext cx="1926826" cy="18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259675" y="424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Problem Definition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219900" y="1384150"/>
            <a:ext cx="83985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 lot of recyclable items are being thrown into the trash and being sent to landfills everyday,  this creates toxic chemicals that heat up the earth and contributes to global warming.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Another issue with recyclable items in landfills is that they don’t biodegrade quickly. In fact, it takes an average aluminum can takes 200-500 years to biodegrade.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have no device that can restrict recyclable items from intermixing with  the trash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 b="1">
                <a:latin typeface="Times New Roman"/>
                <a:ea typeface="Times New Roman"/>
                <a:cs typeface="Times New Roman"/>
                <a:sym typeface="Times New Roman"/>
              </a:rPr>
              <a:t>Bottomline is inability to efficiently segregate recyclable items from trash causes environmental pollution and opportunity lost in saving energy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1391600" y="324775"/>
            <a:ext cx="60996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Client and Current Impact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231450" y="267900"/>
            <a:ext cx="769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075" y="1699500"/>
            <a:ext cx="2252875" cy="20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20550" y="1329050"/>
            <a:ext cx="7223100" cy="3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Gemma Evans, the Recycling Coordinator, for Howard County Public Works.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Howard County Residents (population of 313,414)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Impact</a:t>
            </a: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Toxic chemicals are leaching into the ground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Indirectly affecting climate change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in the amount of materials recycled and reused for other purposes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49.9% Diversion rate of materials being diverted from Alpha Ridge Landfill to a recycling facility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1.7% of recycled materials are made of metal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2927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Requirements and expectations for our device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							</a:t>
            </a: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83700" y="1424500"/>
            <a:ext cx="8376600" cy="3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a tool to  identify recyclable items and restrict recyclable items to be intermixed with  the trash 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Proximity sensing of recyclable items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be weatherproof and avoid damage from trash inside the container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have display panel for friendly usability and buzzer prompting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Recyclables should be fed individually to container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is limited for home usage - Needs further improvements for commercial usage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Current Solutions and their Weaknesses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1003350" y="1435125"/>
            <a:ext cx="76272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Below are key findings based on our market research  on existing solutions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There is no distinct product in market that can identify all types of recyclable items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None of the devices in the market, surprisingly is user friendly - don't have display, prompting and notification capabilities.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 device that can identify  recyclable items that settled in trash bin, free flow to trash bin(W/O lid) and thrown into trash bin(with lid).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Bottomline is there is no efficient  device that can restrict recyclable items  from intermixing with trash.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Choices Made for Prototype 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1198500" y="1116625"/>
            <a:ext cx="7236900" cy="3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considered the following solution choices  for protype and selected Design Option 3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lang="en" sz="1400" b="1">
                <a:latin typeface="Times New Roman"/>
                <a:ea typeface="Times New Roman"/>
                <a:cs typeface="Times New Roman"/>
                <a:sym typeface="Times New Roman"/>
              </a:rPr>
              <a:t>Option 1: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from the settled items of the trash bin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 b="1">
                <a:latin typeface="Times New Roman"/>
                <a:ea typeface="Times New Roman"/>
                <a:cs typeface="Times New Roman"/>
                <a:sym typeface="Times New Roman"/>
              </a:rPr>
              <a:t>Option 2: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thrown into  (free flow) the trash bin without  lid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 b="1">
                <a:latin typeface="Times New Roman"/>
                <a:ea typeface="Times New Roman"/>
                <a:cs typeface="Times New Roman"/>
                <a:sym typeface="Times New Roman"/>
              </a:rPr>
              <a:t>Option 3: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A device to identify trash and recyclable items thrown into  the trash bin with lid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Given defined timeline we considered the following capabilities for this iteration but it has  foundational framework that can be extendable for future releases.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Identification of few selected  recyclable items - metal detection scope only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Individual loading of the items in  trash bin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LCD display for prompts and RTC along with buzzer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Lid auto open/close based on identification of items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Residential usage only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1180475" y="403700"/>
            <a:ext cx="70389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Prototype Demonstration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25" y="1832225"/>
            <a:ext cx="2479398" cy="185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013" y="1832224"/>
            <a:ext cx="1838947" cy="2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350" y="1811372"/>
            <a:ext cx="1838925" cy="241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0400" y="1811375"/>
            <a:ext cx="1738986" cy="23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992700" y="395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Advantages of R</a:t>
            </a:r>
            <a:r>
              <a:rPr lang="en" sz="3000" baseline="30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Prototype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472200" y="1614300"/>
            <a:ext cx="7864200" cy="31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             The device has foundational framework with focused capabilities but has potential to be fully extendable to meet broader diversified needs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latin typeface="Times New Roman"/>
                <a:ea typeface="Times New Roman"/>
                <a:cs typeface="Times New Roman"/>
                <a:sym typeface="Times New Roman"/>
              </a:rPr>
              <a:t>Key Advantages</a:t>
            </a:r>
            <a:endParaRPr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Minimizes intermixing of recyclable with trash in turn helps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Reduction of  chemical toxic gases generation  from Landfills 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Increased Opportunity in recycling and  energy saving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Real time clock (RTC) with day, date, time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Not expensive product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Scalability of product - Potential to increase the size of the trashcan  without redesigning because the product is part of the lid of the trash can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98975" y="395400"/>
            <a:ext cx="760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 Key Strengths of R</a:t>
            </a:r>
            <a:r>
              <a:rPr lang="en" sz="3000" baseline="30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baseline="30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Prototype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72200" y="1614300"/>
            <a:ext cx="7864200" cy="2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             The device has foundational framework with focused capabilities but has potential to be fully extendable to meet broader diversified needs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latin typeface="Times New Roman"/>
                <a:ea typeface="Times New Roman"/>
                <a:cs typeface="Times New Roman"/>
                <a:sym typeface="Times New Roman"/>
              </a:rPr>
              <a:t>Key Strengths</a:t>
            </a:r>
            <a:endParaRPr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Supports metal  detection to avoid intermixing with trash and provides recycle opportunity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 device is very user friendly - displays a LCD message  and buzzer to prompt user  to recycle the item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If the item is recyclable, the  lid does not automatically open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Displays the temperature inside the trash can on LCD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</Words>
  <Application>Microsoft Office PowerPoint</Application>
  <PresentationFormat>On-screen Show (16:9)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Lato</vt:lpstr>
      <vt:lpstr>Montserrat</vt:lpstr>
      <vt:lpstr>Roboto</vt:lpstr>
      <vt:lpstr>Times New Roman</vt:lpstr>
      <vt:lpstr>Focus</vt:lpstr>
      <vt:lpstr>Focus</vt:lpstr>
      <vt:lpstr>PowerPoint Presentation</vt:lpstr>
      <vt:lpstr>Problem Definition </vt:lpstr>
      <vt:lpstr>Client and Current Impact</vt:lpstr>
      <vt:lpstr>Requirements and expectations for our device         R3</vt:lpstr>
      <vt:lpstr>Current Solutions and their Weaknesses</vt:lpstr>
      <vt:lpstr>Choices Made for Prototype  </vt:lpstr>
      <vt:lpstr>Prototype Demonstration</vt:lpstr>
      <vt:lpstr>Advantages of R3 Prototype </vt:lpstr>
      <vt:lpstr>  Key Strengths of R3 Prototype  </vt:lpstr>
      <vt:lpstr>Additional Advantages/Facts about R3b</vt:lpstr>
      <vt:lpstr>R3 Efficiency</vt:lpstr>
      <vt:lpstr>Next Steps for R3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1</cp:revision>
  <dcterms:modified xsi:type="dcterms:W3CDTF">2018-06-17T23:17:08Z</dcterms:modified>
</cp:coreProperties>
</file>